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70" r:id="rId4"/>
    <p:sldId id="268" r:id="rId5"/>
    <p:sldId id="267" r:id="rId6"/>
    <p:sldId id="266" r:id="rId7"/>
    <p:sldId id="271" r:id="rId8"/>
    <p:sldId id="282" r:id="rId9"/>
    <p:sldId id="272" r:id="rId10"/>
    <p:sldId id="278" r:id="rId11"/>
    <p:sldId id="275" r:id="rId12"/>
    <p:sldId id="274" r:id="rId13"/>
    <p:sldId id="276" r:id="rId14"/>
    <p:sldId id="277" r:id="rId15"/>
    <p:sldId id="284" r:id="rId16"/>
    <p:sldId id="283" r:id="rId17"/>
    <p:sldId id="279" r:id="rId18"/>
    <p:sldId id="281" r:id="rId19"/>
    <p:sldId id="280" r:id="rId20"/>
    <p:sldId id="28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7538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96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4428334"/>
            <a:ext cx="9252000" cy="2447421"/>
            <a:chOff x="0" y="4435598"/>
            <a:chExt cx="9144000" cy="2447421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4435598"/>
              <a:ext cx="9144000" cy="2447421"/>
              <a:chOff x="0" y="-171400"/>
              <a:chExt cx="9144000" cy="2447421"/>
            </a:xfrm>
          </p:grpSpPr>
          <p:pic>
            <p:nvPicPr>
              <p:cNvPr id="4" name="Рисунок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0" y="-24356"/>
                <a:ext cx="9144000" cy="230037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sp>
            <p:nvSpPr>
              <p:cNvPr id="5" name="Овал 4"/>
              <p:cNvSpPr/>
              <p:nvPr/>
            </p:nvSpPr>
            <p:spPr>
              <a:xfrm>
                <a:off x="4788024" y="-171400"/>
                <a:ext cx="2232248" cy="194421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" name="Овал 5"/>
            <p:cNvSpPr/>
            <p:nvPr/>
          </p:nvSpPr>
          <p:spPr>
            <a:xfrm>
              <a:off x="3336614" y="5085184"/>
              <a:ext cx="1368152" cy="1387799"/>
            </a:xfrm>
            <a:prstGeom prst="ellipse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73" r="6688"/>
          <a:stretch/>
        </p:blipFill>
        <p:spPr>
          <a:xfrm>
            <a:off x="1761719" y="1497670"/>
            <a:ext cx="5997229" cy="3249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899592" y="476672"/>
            <a:ext cx="7632848" cy="10556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инклюзивного образования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ДС № 37 г. Кузнецка»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135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J:\ПРОТОКОЛЫ ПМПК\конец года группа 9, 10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356992"/>
            <a:ext cx="2784310" cy="20882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00677" y="70574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9</a:t>
            </a:r>
          </a:p>
        </p:txBody>
      </p:sp>
      <p:pic>
        <p:nvPicPr>
          <p:cNvPr id="14" name="Picture 2" descr="E:\Мои рисунки\био\био 008.jpg"/>
          <p:cNvPicPr>
            <a:picLocks noChangeAspect="1" noChangeArrowheads="1"/>
          </p:cNvPicPr>
          <p:nvPr/>
        </p:nvPicPr>
        <p:blipFill>
          <a:blip r:embed="rId3" cstate="print"/>
          <a:srcRect l="18159" t="8858" r="14616"/>
          <a:stretch>
            <a:fillRect/>
          </a:stretch>
        </p:blipFill>
        <p:spPr bwMode="auto">
          <a:xfrm>
            <a:off x="6390426" y="3212976"/>
            <a:ext cx="2547988" cy="2590905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13" name="Picture 12" descr="H:\DCIM\101PHOTO\SAM_1651.JPG"/>
          <p:cNvPicPr>
            <a:picLocks noChangeAspect="1" noChangeArrowheads="1"/>
          </p:cNvPicPr>
          <p:nvPr/>
        </p:nvPicPr>
        <p:blipFill>
          <a:blip r:embed="rId4" cstate="print"/>
          <a:srcRect l="10255" t="20513" r="7692" b="21368"/>
          <a:stretch>
            <a:fillRect/>
          </a:stretch>
        </p:blipFill>
        <p:spPr bwMode="auto">
          <a:xfrm>
            <a:off x="5076056" y="404664"/>
            <a:ext cx="3816424" cy="2484793"/>
          </a:xfrm>
          <a:prstGeom prst="roundRect">
            <a:avLst>
              <a:gd name="adj" fmla="val 16667"/>
            </a:avLst>
          </a:prstGeom>
          <a:ln w="19050">
            <a:solidFill>
              <a:srgbClr val="92D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4513"/>
            <a:ext cx="3919537" cy="29384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356992"/>
            <a:ext cx="3096344" cy="309634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9037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4277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10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573016"/>
            <a:ext cx="4327029" cy="2886128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528" y="296707"/>
            <a:ext cx="3815322" cy="2861492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4891" y="-4277"/>
            <a:ext cx="3535363" cy="2798763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Кирьянова ИВ\пенза\46362ff2a7fc5097f60aa0e8f27a18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2276872"/>
            <a:ext cx="3492420" cy="2329444"/>
          </a:xfrm>
          <a:prstGeom prst="rect">
            <a:avLst/>
          </a:prstGeom>
          <a:ln w="38100"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4365104"/>
            <a:ext cx="3123486" cy="2342614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40095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Юлия\Desktop\фото дс\IMG_20180831_15323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909" y="1628800"/>
            <a:ext cx="3960440" cy="504056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pic>
        <p:nvPicPr>
          <p:cNvPr id="49154" name="Picture 2" descr="E:\фото для презентации\фото разное\8a22f1f71e1a39d_3065.be20d3e20b_g-midd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4176463" cy="3134144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G:\фото зпр\фото семинар\DSC_009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78"/>
          <a:stretch>
            <a:fillRect/>
          </a:stretch>
        </p:blipFill>
        <p:spPr bwMode="auto">
          <a:xfrm>
            <a:off x="4716016" y="332656"/>
            <a:ext cx="4177030" cy="28003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4117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по освоению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АООП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12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88640"/>
            <a:ext cx="3995936" cy="299695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2072" y="188640"/>
            <a:ext cx="2671923" cy="3559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3068960"/>
            <a:ext cx="4608511" cy="3456383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0442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85559"/>
            <a:ext cx="3286125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2975" y="3586457"/>
            <a:ext cx="5004048" cy="2814777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4923" y="628085"/>
            <a:ext cx="3590925" cy="2700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118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D:\!!!!!РАБОТА\д.с\фото 06.02.2017\DSCF1684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104456" cy="302433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 descr="C:\Users\User\AppData\Local\Temp\Rar$DIa4324.15014\TJIBHpPk6_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052736"/>
            <a:ext cx="4464496" cy="334837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09" name="Picture 1" descr="C:\Users\User\AppData\Local\Temp\Rar$DIa4324.7894\n8OLABHK80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757016"/>
            <a:ext cx="3971933" cy="297895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12973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Юлия\Desktop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8424"/>
            <a:ext cx="4260652" cy="2577004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 descr="C:\Users\Юлия\Desktop\1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8240" y="4077072"/>
            <a:ext cx="4192403" cy="2535724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 descr="C:\Users\_29B3B~1\AppData\Local\Temp\Rar$DIa0.603\IMG_05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831" y="1124744"/>
            <a:ext cx="3485901" cy="26144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664324" y="143112"/>
            <a:ext cx="32742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Социально-экологическая акция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«Миллион  добрых  крышечек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для  дома  Вероники»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07033" y="3005428"/>
            <a:ext cx="431483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Посещение секции «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Юные олимпийцы»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Участие  в концертах, праздниках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проводимых в образовательном учреждении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821" y="3995451"/>
            <a:ext cx="3585301" cy="26989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" descr="D:\Users\User\Рабочий стол\ППППП\юле для и.в\дима\IMG_20180626_1105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3" y="428424"/>
            <a:ext cx="4260650" cy="257700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3392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:\ФОТО\фото род собрание\DSCN39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869" y="3611535"/>
            <a:ext cx="3744416" cy="2808629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G:\к презентации\PB22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864" y="3585458"/>
            <a:ext cx="4104456" cy="286078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862749" cy="2894952"/>
          </a:xfrm>
          <a:prstGeom prst="rect">
            <a:avLst/>
          </a:prstGeom>
          <a:noFill/>
          <a:ln w="1905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8746" y="764704"/>
            <a:ext cx="4032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детей с ограниченными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 здоровья и детей-инвалидов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городских мероприятиях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3" y="40578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15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21354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F:\род собрание\DSC028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991" y="1074023"/>
            <a:ext cx="3323120" cy="2492936"/>
          </a:xfrm>
          <a:prstGeom prst="rect">
            <a:avLst/>
          </a:prstGeom>
          <a:noFill/>
          <a:ln w="1905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177" name="Picture 1" descr="F:\SAM_22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3277" y="1039970"/>
            <a:ext cx="3383140" cy="2487815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11" name="Picture 6" descr="D:\Users\user.MININT-UP0ST2V\Desktop\галя\DSC03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149080"/>
            <a:ext cx="3456384" cy="2468847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13" name="Picture 2" descr="D:\Диск С\родители фото\CIMG07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077072"/>
            <a:ext cx="3384376" cy="253828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2843808" y="3717032"/>
            <a:ext cx="4032448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Консультирование родителей</a:t>
            </a:r>
            <a:endParaRPr lang="ru-RU" b="1" i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76056" y="404664"/>
            <a:ext cx="3528392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Семинар-практикум</a:t>
            </a:r>
            <a:endParaRPr lang="ru-RU" b="1" i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83568" y="476672"/>
            <a:ext cx="3528392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Ярмарка «Семейные рецепты»</a:t>
            </a:r>
            <a:endParaRPr lang="ru-RU" b="1" i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171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908720"/>
            <a:ext cx="3480387" cy="2610290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908720"/>
            <a:ext cx="3457767" cy="2593325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411760" y="188640"/>
            <a:ext cx="4824536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Встреча в психологической гостиной </a:t>
            </a:r>
          </a:p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«Лучики материнской любви»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3" descr="D:\Диск С\родители фото\IMG_8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8077" y="4005064"/>
            <a:ext cx="3371867" cy="2528900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83568" y="4581128"/>
            <a:ext cx="3672408" cy="11521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Встреча 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в семейном клубе</a:t>
            </a:r>
            <a:endParaRPr lang="ru-RU" sz="2000" b="1" i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179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I:\фото зпр\DSCN5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831" y="3501008"/>
            <a:ext cx="4303957" cy="327801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pic>
        <p:nvPicPr>
          <p:cNvPr id="7" name="Рисунок 6" descr="F:\DSC0528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831" y="188640"/>
            <a:ext cx="4303956" cy="3053313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77" b="5480"/>
          <a:stretch/>
        </p:blipFill>
        <p:spPr>
          <a:xfrm>
            <a:off x="5079425" y="1847149"/>
            <a:ext cx="3429000" cy="3077305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93940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4252" y="2276872"/>
            <a:ext cx="3607463" cy="3600400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403648" y="476672"/>
            <a:ext cx="6048672" cy="1428683"/>
          </a:xfrm>
          <a:prstGeom prst="round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97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179512" y="332655"/>
            <a:ext cx="3240360" cy="1440161"/>
          </a:xfrm>
          <a:prstGeom prst="cloud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В ДОО функционируют:</a:t>
            </a:r>
            <a:r>
              <a:rPr lang="ru-RU" dirty="0" smtClean="0">
                <a:solidFill>
                  <a:prstClr val="white"/>
                </a:solidFill>
              </a:rPr>
              <a:t>:</a:t>
            </a:r>
          </a:p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55" y="3717032"/>
            <a:ext cx="3978330" cy="265222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5835" y="1922051"/>
            <a:ext cx="4506166" cy="150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14 групп с общей наполняемостью 253 воспитанника, </a:t>
            </a:r>
          </a:p>
          <a:p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в том числе 79 детей с ОВЗ </a:t>
            </a:r>
          </a:p>
          <a:p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и </a:t>
            </a:r>
          </a:p>
          <a:p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23 ребенка-инвалида</a:t>
            </a:r>
            <a:endParaRPr lang="ru-RU" b="1" i="1" dirty="0">
              <a:solidFill>
                <a:srgbClr val="F79646">
                  <a:lumMod val="75000"/>
                </a:srgb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8276" y="764704"/>
            <a:ext cx="4267200" cy="3200400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rgbClr val="92D05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1052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79911" y="4142648"/>
            <a:ext cx="4962298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6 групп компенсирующей направленности:</a:t>
            </a:r>
          </a:p>
          <a:p>
            <a:endParaRPr lang="ru-RU" b="1" i="1" dirty="0" smtClean="0">
              <a:solidFill>
                <a:srgbClr val="F79646">
                  <a:lumMod val="75000"/>
                </a:srgb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F79646">
                    <a:lumMod val="75000"/>
                  </a:srgbClr>
                </a:solidFill>
              </a:rPr>
              <a:t>группа детей с нарушением опорно-двигательного </a:t>
            </a:r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аппарата;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F79646">
                    <a:lumMod val="75000"/>
                  </a:srgbClr>
                </a:solidFill>
              </a:rPr>
              <a:t>3 группы детей </a:t>
            </a:r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с </a:t>
            </a:r>
            <a:r>
              <a:rPr lang="ru-RU" b="1" i="1" dirty="0">
                <a:solidFill>
                  <a:srgbClr val="F79646">
                    <a:lumMod val="75000"/>
                  </a:srgbClr>
                </a:solidFill>
              </a:rPr>
              <a:t>задержкой </a:t>
            </a:r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психического развития</a:t>
            </a:r>
            <a:endParaRPr lang="ru-RU" b="1" i="1" dirty="0">
              <a:solidFill>
                <a:srgbClr val="F79646">
                  <a:lumMod val="75000"/>
                </a:srgb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F79646">
                    <a:lumMod val="75000"/>
                  </a:srgbClr>
                </a:solidFill>
              </a:rPr>
              <a:t>2 группы детей с тяжелыми нарушениями </a:t>
            </a:r>
            <a:r>
              <a:rPr lang="ru-RU" b="1" i="1" dirty="0" smtClean="0">
                <a:solidFill>
                  <a:srgbClr val="F79646">
                    <a:lumMod val="75000"/>
                  </a:srgbClr>
                </a:solidFill>
              </a:rPr>
              <a:t>речи</a:t>
            </a:r>
            <a:endParaRPr lang="ru-RU" b="1" i="1" dirty="0">
              <a:solidFill>
                <a:srgbClr val="F7964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191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G:\ПЕНЗА инклюзив образование\DSC029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345" y="800708"/>
            <a:ext cx="3573602" cy="2680202"/>
          </a:xfrm>
          <a:prstGeom prst="rect">
            <a:avLst/>
          </a:prstGeom>
          <a:noFill/>
          <a:ln w="38100">
            <a:solidFill>
              <a:srgbClr val="CCFF66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I:\ПЕНЗА инклюзив образование\11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880" y="3789040"/>
            <a:ext cx="3709088" cy="2754729"/>
          </a:xfrm>
          <a:prstGeom prst="rect">
            <a:avLst/>
          </a:prstGeom>
          <a:noFill/>
          <a:ln w="38100">
            <a:solidFill>
              <a:srgbClr val="CCFF66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0685" y="3533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6</a:t>
            </a:r>
            <a:endParaRPr lang="ru-RU" sz="1600" dirty="0"/>
          </a:p>
        </p:txBody>
      </p:sp>
      <p:pic>
        <p:nvPicPr>
          <p:cNvPr id="6" name="Рисунок 5" descr="C:\Users\Юлия\Desktop\тттт\DS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17032"/>
            <a:ext cx="2448272" cy="2783396"/>
          </a:xfrm>
          <a:prstGeom prst="rect">
            <a:avLst/>
          </a:prstGeom>
          <a:noFill/>
          <a:ln w="38100">
            <a:solidFill>
              <a:srgbClr val="CCFF66"/>
            </a:solidFill>
          </a:ln>
        </p:spPr>
      </p:pic>
      <p:pic>
        <p:nvPicPr>
          <p:cNvPr id="7" name="Рисунок 6" descr="C:\Users\User\Desktop\лиля\фото\отобр\DSC0526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00708"/>
            <a:ext cx="3744416" cy="2680202"/>
          </a:xfrm>
          <a:prstGeom prst="rect">
            <a:avLst/>
          </a:prstGeom>
          <a:noFill/>
          <a:ln w="38100">
            <a:solidFill>
              <a:srgbClr val="CCFF66"/>
            </a:solidFill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18345" y="154377"/>
            <a:ext cx="8158111" cy="5107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групп</a:t>
            </a:r>
          </a:p>
        </p:txBody>
      </p:sp>
    </p:spTree>
    <p:extLst>
      <p:ext uri="{BB962C8B-B14F-4D97-AF65-F5344CB8AC3E}">
        <p14:creationId xmlns:p14="http://schemas.microsoft.com/office/powerpoint/2010/main" xmlns="" val="35095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Юлия\Desktop\фото гр\DSC0506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196" y="3645024"/>
            <a:ext cx="4248472" cy="2909401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149156" cy="3124490"/>
          </a:xfrm>
          <a:prstGeom prst="rect">
            <a:avLst/>
          </a:prstGeom>
          <a:noFill/>
          <a:ln w="1905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G:\фото зпр\фото гр 2\DSC047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4149156" cy="2909401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Users\user.MININT-UP0ST2V\Desktop\фото гр 2\DSC047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7802" y="270962"/>
            <a:ext cx="2435908" cy="3247877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16" y="5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5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85421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Users\Юлия\Desktop\фото гр\DSC050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5256584" cy="3659299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6" name="Рисунок 5" descr="C:\Users\Юлия\Desktop\фото дс\IMG_20180831_1435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008" y="4154723"/>
            <a:ext cx="4170880" cy="2366913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7" name="Рисунок 6" descr="C:\Users\Юлия\Desktop\фото дс\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54723"/>
            <a:ext cx="4248472" cy="2366913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8" name="Рисунок 7" descr="C:\Users\Юлия\Desktop\фото дс\IMG_20180831_14345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96938"/>
            <a:ext cx="2088232" cy="307475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0" y="28828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4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5308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685" y="3533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6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957011"/>
            <a:ext cx="3611893" cy="270892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3320" y="3957011"/>
            <a:ext cx="3694044" cy="277053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548680"/>
            <a:ext cx="4788024" cy="319201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18345" y="154377"/>
            <a:ext cx="8158111" cy="5107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групп</a:t>
            </a:r>
          </a:p>
        </p:txBody>
      </p:sp>
    </p:spTree>
    <p:extLst>
      <p:ext uri="{BB962C8B-B14F-4D97-AF65-F5344CB8AC3E}">
        <p14:creationId xmlns:p14="http://schemas.microsoft.com/office/powerpoint/2010/main" xmlns="" val="299611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3789040"/>
            <a:ext cx="3899925" cy="2924944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450950"/>
            <a:ext cx="3816085" cy="2862064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05818"/>
            <a:ext cx="3936437" cy="2952328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3250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Users\user.MININT-UP0ST2V\Desktop\фото к конфер\DSC051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46484"/>
            <a:ext cx="3750073" cy="281255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G:\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9833" y="3645024"/>
            <a:ext cx="3750073" cy="289985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G:\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414794"/>
            <a:ext cx="2067245" cy="336031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421" y="375384"/>
            <a:ext cx="2786885" cy="3916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6528" y="4882984"/>
            <a:ext cx="2215232" cy="9194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комната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4277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10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88400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150</Words>
  <Application>Microsoft Office PowerPoint</Application>
  <PresentationFormat>Экран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65</cp:revision>
  <dcterms:created xsi:type="dcterms:W3CDTF">2020-02-21T04:41:26Z</dcterms:created>
  <dcterms:modified xsi:type="dcterms:W3CDTF">2021-08-16T06:29:26Z</dcterms:modified>
</cp:coreProperties>
</file>